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6B45B-BE25-4A7D-A77D-2C92B9A2C7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F9B264-9433-4F1F-857F-04A1C5B6CE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25EB7-51BA-4E78-877F-796675F85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AF115-0A43-4CA1-8C8F-45BA8B18C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F43AF-D5EE-43AE-9590-E8B0A297B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845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CAB25-B79D-4C72-BFDD-8B789488A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8BD7BE-145F-4782-BDA9-65B1C16432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FA726-3D32-4C00-9EC0-45B12E72B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228F6-008C-4F09-90A7-7A522EA08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F7BC8-F1FF-4EBC-B8C9-E5F2EAC69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771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951C51-A74A-47AB-ABF0-E7C5ABC184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0F42DA-4861-498B-8BCA-825A612A18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925334-475D-4DED-8F43-ED123EF48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099A75-0A67-4E6A-85EC-037B051DE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03371-6483-410C-9A5A-AD7540DEA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872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44B4C-74A5-45B7-91A5-BE8710D39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AEF22A-FC7F-4511-BBA1-313949223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B24E6-2891-4F7A-808D-DF141CEA7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E2BEDD-6ADF-4132-BA4D-5137E2A30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5F431-24B9-4861-A633-5A30458EC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563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F997B-559E-4D96-BCCB-04EEB2ECD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7C6569-BA58-44E4-8358-0A6EEEF061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E5204-45E5-4B24-9719-4FAE470AA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100D38-62D1-4835-BE34-5452946E5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CBC092-F0F5-420F-ADF9-35270A495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15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0C34B-C849-4772-8522-160C61F91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E44C9-C1B7-4ABB-864B-1ADDA4A9AE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35A2F2-017A-44A4-998C-F46076D9BF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2BED6B-F9D9-4F39-B32C-92897F034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BF092C-8FD4-472E-B42C-92C593DF2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40E998-298A-4333-89EE-3B35DEF9E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421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DCEDC-AC7C-4928-8972-D0E8A4F30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5979F-0280-418B-A057-17F3EFA6A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B61023-7D0E-40BC-8F69-10903AADB5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9AA955-2915-4209-910F-F834D63037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34C031-9D3D-4DA7-B6C2-AF6D0E874B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6BC91F-1DBF-4C1D-943B-13535654A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69A928-EF43-4654-80A4-5E043ABAB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0D7BEE-CD83-429F-8339-2FDCB5FBB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916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2B165-0664-4979-90D3-AB1FABB0C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9C3516-17F3-4A1C-8CC1-B956B29F6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27DE30-CFFC-41DE-80D4-87FF72FE3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AF01DB-1AD6-4A31-B925-09F952D2F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104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65F5C2-E29F-4F42-9AC8-FB3929C28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376636-DE56-41C1-9639-C9C66A1F8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66B50B-133A-4787-8B05-3FDA4DFDE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085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F7346-5443-4106-BD17-D1AA783E1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DD6CC-4ABD-43C8-8762-0B60776457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A6838C-31B8-4E0C-B38B-FEC885AB04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BB81C1-248B-4742-B5D5-D9B2F7173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A1AD43-23BF-46C7-A1E4-7B5F429BA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088F6-BCF1-46B3-83EE-CA5193BAA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631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F1C49-72C0-4589-AC4F-AF43F1D2B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7F4502-ECE7-42C5-BCFE-AD088F9FE3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4D3AE6-22A1-4855-9F5D-2ED151A13B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94120-8074-4B69-93AB-0E346E23D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81C963-FB8D-456D-AC06-010B365C2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9845CE-0B67-4EEB-8FB8-29C17FB4E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958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03D4B9-097B-4B00-88FB-EA7DCC842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86FDB-9ECA-4115-B073-EB61F6B7D9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5D6B3E-01B0-4425-BB52-69AD1BEA17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06496C-7A3A-4A99-A1DE-0C067443FC19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4E0034-532D-41AF-A3FB-8BE937538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053E8-C405-4627-9462-104E732C82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D47922-DBE0-4E1E-BC0E-9E73853FD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779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26282BC-5283-4132-83FC-F9ABAB43C3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583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529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Hussein Aly</dc:creator>
  <cp:lastModifiedBy>Hussein Aly</cp:lastModifiedBy>
  <cp:revision>1</cp:revision>
  <dcterms:created xsi:type="dcterms:W3CDTF">2020-04-22T18:43:59Z</dcterms:created>
  <dcterms:modified xsi:type="dcterms:W3CDTF">2020-04-22T18:45:17Z</dcterms:modified>
</cp:coreProperties>
</file>

<file path=docProps/thumbnail.jpeg>
</file>